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4" r:id="rId4"/>
    <p:sldId id="266" r:id="rId5"/>
    <p:sldId id="267" r:id="rId6"/>
    <p:sldId id="269" r:id="rId7"/>
    <p:sldId id="265" r:id="rId8"/>
    <p:sldId id="270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5955"/>
    <p:restoredTop sz="96327"/>
  </p:normalViewPr>
  <p:slideViewPr>
    <p:cSldViewPr snapToGrid="0" snapToObjects="1">
      <p:cViewPr varScale="1">
        <p:scale>
          <a:sx n="55" d="100"/>
          <a:sy n="55" d="100"/>
        </p:scale>
        <p:origin x="200" y="2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jpeg>
</file>

<file path=ppt/media/image12.jpe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1/28/21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1/28/21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5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8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3.png"/><Relationship Id="rId2" Type="http://schemas.microsoft.com/office/2007/relationships/media" Target="../media/media6.m4a"/><Relationship Id="rId1" Type="http://schemas.openxmlformats.org/officeDocument/2006/relationships/video" Target="https://www.youtube.com/embed/BtWyIKcDTto?feature=oembed" TargetMode="External"/><Relationship Id="rId6" Type="http://schemas.openxmlformats.org/officeDocument/2006/relationships/image" Target="../media/image10.jpeg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3.png"/><Relationship Id="rId5" Type="http://schemas.openxmlformats.org/officeDocument/2006/relationships/image" Target="../media/image11.jpe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3.png"/><Relationship Id="rId5" Type="http://schemas.openxmlformats.org/officeDocument/2006/relationships/image" Target="../media/image12.jpe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3.png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19BA6-C1DE-1546-9737-B037F866E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Assignment-01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98264-807E-5645-B30A-A75F6EE32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CSIS 2200-007</a:t>
            </a:r>
          </a:p>
        </p:txBody>
      </p:sp>
      <p:pic>
        <p:nvPicPr>
          <p:cNvPr id="4" name="Audio Recording Jan 28, 2021 at 8:45:55 AM" descr="Audio Recording Jan 28, 2021 at 8:45:55 AM">
            <a:hlinkClick r:id="" action="ppaction://media"/>
            <a:extLst>
              <a:ext uri="{FF2B5EF4-FFF2-40B4-BE49-F238E27FC236}">
                <a16:creationId xmlns:a16="http://schemas.microsoft.com/office/drawing/2014/main" id="{39BC761B-D600-AE40-AC6B-BADCB9E868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52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p14="http://schemas.microsoft.com/office/powerpoint/2010/main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19BA6-C1DE-1546-9737-B037F866E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98264-807E-5645-B30A-A75F6EE32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CSIS 2200-007</a:t>
            </a:r>
          </a:p>
        </p:txBody>
      </p:sp>
      <p:pic>
        <p:nvPicPr>
          <p:cNvPr id="4" name="Audio Recording Jan 28, 2021 at 9:01:12 AM" descr="Audio Recording Jan 28, 2021 at 9:01:12 AM">
            <a:hlinkClick r:id="" action="ppaction://media"/>
            <a:extLst>
              <a:ext uri="{FF2B5EF4-FFF2-40B4-BE49-F238E27FC236}">
                <a16:creationId xmlns:a16="http://schemas.microsoft.com/office/drawing/2014/main" id="{4D9B5AF6-6FA9-AD44-BA53-FAED15B3A9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465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About Me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52" name="Content Placeholder 4" descr="A picture containing necktie, person, person, suit&#10;&#10;Description automatically generated">
            <a:extLst>
              <a:ext uri="{FF2B5EF4-FFF2-40B4-BE49-F238E27FC236}">
                <a16:creationId xmlns:a16="http://schemas.microsoft.com/office/drawing/2014/main" id="{1FD23C96-6D3C-8948-B442-55FA1A7D392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96975" y="2249488"/>
            <a:ext cx="3541712" cy="3541712"/>
          </a:xfrm>
          <a:prstGeom prst="round2DiagRect">
            <a:avLst/>
          </a:prstGeom>
          <a:ln>
            <a:noFill/>
          </a:ln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4669EC-2578-BF4B-BE3A-C0134257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3950" y="2249487"/>
            <a:ext cx="6113461" cy="3541714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Hi there, It’s nice to have you here!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/>
              <a:t>My name is Leandro Miranda </a:t>
            </a:r>
            <a:r>
              <a:rPr lang="en-US" dirty="0" err="1"/>
              <a:t>Fahur</a:t>
            </a:r>
            <a:r>
              <a:rPr lang="en-US" dirty="0"/>
              <a:t> Machado, and I am currently enrolled in Computer &amp; Information Systems in the Emerging technology stream at Douglas College.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Audio Recording Jan 28, 2021 at 8:46:59 AM" descr="Audio Recording Jan 28, 2021 at 8:46:59 AM">
            <a:hlinkClick r:id="" action="ppaction://media"/>
            <a:extLst>
              <a:ext uri="{FF2B5EF4-FFF2-40B4-BE49-F238E27FC236}">
                <a16:creationId xmlns:a16="http://schemas.microsoft.com/office/drawing/2014/main" id="{D179F5F8-0F35-B442-97E0-C57B351D36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3312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5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WHO AM I?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4669EC-2578-BF4B-BE3A-C0134257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737" y="2271713"/>
            <a:ext cx="4612025" cy="394969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I am the youngest of three boys. Different from common belief, I am far from being the spoiled one. I cannot vouch for my other two brothers, though.</a:t>
            </a:r>
          </a:p>
          <a:p>
            <a:pPr marL="0" indent="0" algn="just">
              <a:buNone/>
            </a:pPr>
            <a:r>
              <a:rPr lang="en-US" dirty="0"/>
              <a:t>I was born in Brazil, and have a Bachelor’s degree in Control &amp; Automation Engineering.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90936C-DEF7-3645-A420-3A3EE87F4E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66587" y="-13958"/>
            <a:ext cx="5949226" cy="6902954"/>
          </a:xfrm>
          <a:prstGeom prst="rect">
            <a:avLst/>
          </a:prstGeom>
        </p:spPr>
      </p:pic>
      <p:pic>
        <p:nvPicPr>
          <p:cNvPr id="5" name="Audio Recording Jan 28, 2021 at 8:48:46 AM" descr="Audio Recording Jan 28, 2021 at 8:48:46 AM">
            <a:hlinkClick r:id="" action="ppaction://media"/>
            <a:extLst>
              <a:ext uri="{FF2B5EF4-FFF2-40B4-BE49-F238E27FC236}">
                <a16:creationId xmlns:a16="http://schemas.microsoft.com/office/drawing/2014/main" id="{7238B0A7-65C7-8249-9F71-B2FEEAC87F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20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What do I love?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65B7870-38BE-A841-9F7A-40F775954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816537" y="1993081"/>
            <a:ext cx="3230873" cy="3220175"/>
          </a:xfr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2C0E06-8756-3D4D-A8C3-949C7B012E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59873" y="2012022"/>
            <a:ext cx="3255170" cy="32310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838EBA-591E-A545-B88C-BC8A05A9E7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221" y="1993080"/>
            <a:ext cx="3259931" cy="3220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DB7B56-7BE0-2246-BAFA-764EC7EEA87D}"/>
              </a:ext>
            </a:extLst>
          </p:cNvPr>
          <p:cNvSpPr txBox="1"/>
          <p:nvPr/>
        </p:nvSpPr>
        <p:spPr>
          <a:xfrm>
            <a:off x="899222" y="5551488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Stepson: </a:t>
            </a:r>
            <a:r>
              <a:rPr lang="en-US" dirty="0" err="1"/>
              <a:t>Kaizer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E78A747-08F9-9140-9464-F72E7F554F39}"/>
              </a:ext>
            </a:extLst>
          </p:cNvPr>
          <p:cNvSpPr txBox="1"/>
          <p:nvPr/>
        </p:nvSpPr>
        <p:spPr>
          <a:xfrm>
            <a:off x="4290608" y="5551488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Niece: Alice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5442C0-027E-344C-A5D3-D151B45F26FC}"/>
              </a:ext>
            </a:extLst>
          </p:cNvPr>
          <p:cNvSpPr txBox="1"/>
          <p:nvPr/>
        </p:nvSpPr>
        <p:spPr>
          <a:xfrm>
            <a:off x="7685299" y="5522397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Daugther’s</a:t>
            </a:r>
            <a:r>
              <a:rPr lang="en-US" dirty="0"/>
              <a:t>: Alana and Amora</a:t>
            </a:r>
          </a:p>
        </p:txBody>
      </p:sp>
      <p:pic>
        <p:nvPicPr>
          <p:cNvPr id="4" name="Audio Recording Jan 28, 2021 at 8:49:23 AM" descr="Audio Recording Jan 28, 2021 at 8:49:23 AM">
            <a:hlinkClick r:id="" action="ppaction://media"/>
            <a:extLst>
              <a:ext uri="{FF2B5EF4-FFF2-40B4-BE49-F238E27FC236}">
                <a16:creationId xmlns:a16="http://schemas.microsoft.com/office/drawing/2014/main" id="{83565382-95AF-4141-BA7D-DCDFE42D57F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5997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Hobbies &amp; Interests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3758D71-CE02-E54C-8802-9D19DCDA29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96975" y="1990726"/>
            <a:ext cx="5270367" cy="3954462"/>
          </a:xfrm>
          <a:prstGeom prst="rect">
            <a:avLst/>
          </a:prstGeom>
        </p:spPr>
      </p:pic>
      <p:sp>
        <p:nvSpPr>
          <p:cNvPr id="53" name="Content Placeholder 8">
            <a:extLst>
              <a:ext uri="{FF2B5EF4-FFF2-40B4-BE49-F238E27FC236}">
                <a16:creationId xmlns:a16="http://schemas.microsoft.com/office/drawing/2014/main" id="{80AEB249-9984-7443-9602-CEE330844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7180" y="1993108"/>
            <a:ext cx="4612025" cy="394969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Robotics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Games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Teaching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Reading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Sports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Cats</a:t>
            </a:r>
          </a:p>
        </p:txBody>
      </p:sp>
      <p:pic>
        <p:nvPicPr>
          <p:cNvPr id="3" name="Audio Recording Jan 28, 2021 at 8:58:35 AM" descr="Audio Recording Jan 28, 2021 at 8:58:35 AM">
            <a:hlinkClick r:id="" action="ppaction://media"/>
            <a:extLst>
              <a:ext uri="{FF2B5EF4-FFF2-40B4-BE49-F238E27FC236}">
                <a16:creationId xmlns:a16="http://schemas.microsoft.com/office/drawing/2014/main" id="{E767771B-9B90-2F44-B6EE-A091EF74ED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866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81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Professional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Online Media 5" descr="Autonomous Flight in a GPS denied environment with self localization and mapping.">
            <a:hlinkClick r:id="" action="ppaction://media"/>
            <a:extLst>
              <a:ext uri="{FF2B5EF4-FFF2-40B4-BE49-F238E27FC236}">
                <a16:creationId xmlns:a16="http://schemas.microsoft.com/office/drawing/2014/main" id="{DEBC8BCE-4B72-414B-A7E1-885B68BF73D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6"/>
          <a:stretch>
            <a:fillRect/>
          </a:stretch>
        </p:blipFill>
        <p:spPr>
          <a:xfrm>
            <a:off x="2439073" y="2066996"/>
            <a:ext cx="7485306" cy="4228847"/>
          </a:xfrm>
          <a:prstGeom prst="rect">
            <a:avLst/>
          </a:prstGeom>
        </p:spPr>
      </p:pic>
      <p:pic>
        <p:nvPicPr>
          <p:cNvPr id="3" name="Audio Recording Jan 28, 2021 at 8:59:38 AM" descr="Audio Recording Jan 28, 2021 at 8:59:38 AM">
            <a:hlinkClick r:id="" action="ppaction://media"/>
            <a:extLst>
              <a:ext uri="{FF2B5EF4-FFF2-40B4-BE49-F238E27FC236}">
                <a16:creationId xmlns:a16="http://schemas.microsoft.com/office/drawing/2014/main" id="{DD5354F6-A2F7-8C47-8952-C7A8B4A1CBC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36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654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Career 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EDD8E6CE-0658-7645-A57E-F3D70F186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328015" cy="354171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/>
              <a:t>I have divided my career goals in short-term and long-term: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Work with my passion! 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Develop new skills and refine existing ones.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Transform my experience into a business.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EA0DA2-B010-0247-B358-887DB3B81F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97607" y="-1"/>
            <a:ext cx="5530485" cy="6895324"/>
          </a:xfrm>
          <a:prstGeom prst="rect">
            <a:avLst/>
          </a:prstGeom>
        </p:spPr>
      </p:pic>
      <p:pic>
        <p:nvPicPr>
          <p:cNvPr id="3" name="Audio Recording Jan 28, 2021 at 9:00:24 AM" descr="Audio Recording Jan 28, 2021 at 9:00:24 AM">
            <a:hlinkClick r:id="" action="ppaction://media"/>
            <a:extLst>
              <a:ext uri="{FF2B5EF4-FFF2-40B4-BE49-F238E27FC236}">
                <a16:creationId xmlns:a16="http://schemas.microsoft.com/office/drawing/2014/main" id="{AC795AF0-9571-F249-9DE7-06A4D0381D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06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7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EDUCATION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EDD8E6CE-0658-7645-A57E-F3D70F186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1159" y="2363950"/>
            <a:ext cx="5328015" cy="354171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Graduate from Douglas College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Pursue a Master Degree in CS.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PhD. in Computer Science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0E498-C13F-EF4B-91F9-65DB18A769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3179" y="17446"/>
            <a:ext cx="5701937" cy="6858000"/>
          </a:xfrm>
          <a:prstGeom prst="rect">
            <a:avLst/>
          </a:prstGeom>
        </p:spPr>
      </p:pic>
      <p:pic>
        <p:nvPicPr>
          <p:cNvPr id="3" name="Audio Recording Jan 28, 2021 at 9:00:47 AM" descr="Audio Recording Jan 28, 2021 at 9:00:47 AM">
            <a:hlinkClick r:id="" action="ppaction://media"/>
            <a:extLst>
              <a:ext uri="{FF2B5EF4-FFF2-40B4-BE49-F238E27FC236}">
                <a16:creationId xmlns:a16="http://schemas.microsoft.com/office/drawing/2014/main" id="{145D546E-EF8E-8F4B-AE8D-54B1601192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87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5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59122267-8471-9244-9B88-8E10455BC6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007707"/>
            <a:ext cx="5183385" cy="5196815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7AD9573F-554C-EE47-91B7-A48D95209526}"/>
              </a:ext>
            </a:extLst>
          </p:cNvPr>
          <p:cNvSpPr txBox="1">
            <a:spLocks/>
          </p:cNvSpPr>
          <p:nvPr/>
        </p:nvSpPr>
        <p:spPr>
          <a:xfrm>
            <a:off x="2093133" y="2870463"/>
            <a:ext cx="9906000" cy="11170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Contact Me</a:t>
            </a:r>
          </a:p>
        </p:txBody>
      </p:sp>
      <p:pic>
        <p:nvPicPr>
          <p:cNvPr id="2" name="Audio Recording Jan 28, 2021 at 9:00:59 AM" descr="Audio Recording Jan 28, 2021 at 9:00:59 AM">
            <a:hlinkClick r:id="" action="ppaction://media"/>
            <a:extLst>
              <a:ext uri="{FF2B5EF4-FFF2-40B4-BE49-F238E27FC236}">
                <a16:creationId xmlns:a16="http://schemas.microsoft.com/office/drawing/2014/main" id="{5300F3DC-8B3B-6F48-900B-0082CA35E16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096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2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178</Words>
  <Application>Microsoft Macintosh PowerPoint</Application>
  <PresentationFormat>Widescreen</PresentationFormat>
  <Paragraphs>37</Paragraphs>
  <Slides>10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Tw Cen MT</vt:lpstr>
      <vt:lpstr>Wingdings</vt:lpstr>
      <vt:lpstr>Circuit</vt:lpstr>
      <vt:lpstr>Assignment-01</vt:lpstr>
      <vt:lpstr>About Me</vt:lpstr>
      <vt:lpstr>WHO AM I?</vt:lpstr>
      <vt:lpstr>What do I love?</vt:lpstr>
      <vt:lpstr>Hobbies &amp; Interests</vt:lpstr>
      <vt:lpstr>Professional</vt:lpstr>
      <vt:lpstr>Career Goals</vt:lpstr>
      <vt:lpstr>EDUCATION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Leandro M. F. Machado</dc:title>
  <dc:creator>Miranda Fahur Machado, Leandro</dc:creator>
  <cp:lastModifiedBy>Miranda Fahur Machado, Leandro</cp:lastModifiedBy>
  <cp:revision>21</cp:revision>
  <dcterms:created xsi:type="dcterms:W3CDTF">2021-01-10T21:45:47Z</dcterms:created>
  <dcterms:modified xsi:type="dcterms:W3CDTF">2021-01-28T17:01:29Z</dcterms:modified>
</cp:coreProperties>
</file>

<file path=docProps/thumbnail.jpeg>
</file>